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E41AC-DBCA-854B-A347-AB95460A22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D12E3-F70D-9B48-B27B-0A50ADD13B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4B411-08FB-0541-A803-31DCF094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1B060-5B5F-2F49-B422-3F829C0F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AE0B9-4B65-4B48-BA9C-BA6838341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97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67061-DBCC-9E4E-B54D-60004FD52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CB3F0-D5DA-2C43-BC56-380788EB3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3EDA0-00EB-4843-9A9D-2A433C57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90DFF-EAAF-6E47-B612-B9A510428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97356-3095-BA4F-A916-C8BFE74A7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2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00A757-24E5-7946-A6CE-DA6C19E514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CD45A-AD37-2D4C-A1DE-3AE453509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A1DF1-3F81-AD40-B434-F422269C1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B1366-796A-6D4F-8C4E-0A607AA77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1EFF7-AAAD-A54E-9915-FED00F3EE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6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92E40-AD80-E242-B082-D6FDE7337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F7EC2-7AAB-9A4D-ADD5-998CD7656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E7992-CECF-0648-BCF0-EBC215AF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47B12-3327-C847-A444-872182394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D361C-0A03-0B4B-AF30-CF134740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AB655-CF41-214E-9434-33300FD68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10485-C8B7-E04E-AFA6-1D05B69C2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E448B-656A-0C43-8CAD-1F3D86F29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FB430-E1F4-DB4D-8750-27AD3BE4D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E2DAE-043A-7946-AF49-47F0ECFE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2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592A9-A11C-2747-A801-44A20BF5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A036-8FAF-3E4D-B482-DFCD24721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C2927-962F-924E-81F2-15C93DE60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28AB9-F40C-B44F-909B-8E814DB3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DF3ECC-DB54-D845-864B-2D4984FA1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FD68D3-1091-C04F-9132-A8A8BE2A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9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AA724-E15C-924A-BA0C-CF74E519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B309F-B83A-7244-80E5-4710AAF53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AA7081-44D1-3049-9B46-EADC97F8A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893592-66D3-4248-A15C-F1FD2C4B0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C1435B-089A-D546-880D-57E198C7F4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73155B-FBFC-2A49-839F-D2972F3C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EAC83C-F335-4A48-A03C-5FE634F33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89E5D5-2D8C-3B44-977A-86D50E2BC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74687-48CB-FF4B-9C3E-0585BEBB5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56C704-2F6B-1C4D-96E4-FF538ECD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4F4B51-1976-2C45-8D73-B3305CE5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B117C-0A5E-1249-99B4-A9FD3080D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6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ED05DC-7B95-1542-8215-3AE7E1FD7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BF2F62-D4AE-6647-A3B8-F58BCEE39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53594-AAF4-7D4B-97FE-EB668F66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98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2BEA-4BFA-684C-9980-6CC630294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90D62-80C1-4C43-8E58-A32A55F8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B94BD4-0203-3A42-83DD-8DE682840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D094C6-2E1B-014E-9441-4C8DFE08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1DE80-520B-D745-90AB-679F217A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4A16D-A603-9640-88F4-E35853A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6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377A0-A14D-204E-9FCD-D8E3F4279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E35436-1AD9-294B-B339-ECB5FBB2A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176E8-8361-1B40-AEBF-F1C4617AA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057951-B0FC-544A-98D1-CC8D7A1C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3AA58-49C1-D548-BB3B-F3D614A92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B587E-D9DD-CD44-8097-F337C1032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7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EA2ACC-AC6B-1247-A8E6-D0DA6651A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FC1A6-E144-9B46-8BA7-C79ECC270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A341F-B48C-1644-9C8E-9966FF60F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39E9-7233-1146-972B-B2C5376E2DD0}" type="datetimeFigureOut">
              <a:rPr lang="en-US" smtClean="0"/>
              <a:t>3/2/20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3282D-88AB-FC4C-B9EC-A74412B0C9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C7E67-E287-5641-94D4-F7E59DD5D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5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68D88C-1AA8-4146-B24D-4627AC117334}"/>
              </a:ext>
            </a:extLst>
          </p:cNvPr>
          <p:cNvSpPr/>
          <p:nvPr/>
        </p:nvSpPr>
        <p:spPr>
          <a:xfrm>
            <a:off x="4860970" y="314724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77866-55B8-1B4A-B508-DD9013890771}"/>
              </a:ext>
            </a:extLst>
          </p:cNvPr>
          <p:cNvSpPr/>
          <p:nvPr/>
        </p:nvSpPr>
        <p:spPr>
          <a:xfrm>
            <a:off x="4860970" y="395540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BDC8B1-969C-E843-BD5F-CECB595BDC24}"/>
              </a:ext>
            </a:extLst>
          </p:cNvPr>
          <p:cNvSpPr/>
          <p:nvPr/>
        </p:nvSpPr>
        <p:spPr>
          <a:xfrm>
            <a:off x="4860970" y="476356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33E159-EF5F-7B42-A971-71E91964D3CC}"/>
              </a:ext>
            </a:extLst>
          </p:cNvPr>
          <p:cNvSpPr/>
          <p:nvPr/>
        </p:nvSpPr>
        <p:spPr>
          <a:xfrm>
            <a:off x="4860970" y="557172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9E451C7-6EDF-F94D-BA3E-7556F5874F3F}"/>
              </a:ext>
            </a:extLst>
          </p:cNvPr>
          <p:cNvCxnSpPr/>
          <p:nvPr/>
        </p:nvCxnSpPr>
        <p:spPr>
          <a:xfrm>
            <a:off x="5248575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B7CBAC-469C-6249-92DB-296C37EF4617}"/>
              </a:ext>
            </a:extLst>
          </p:cNvPr>
          <p:cNvCxnSpPr/>
          <p:nvPr/>
        </p:nvCxnSpPr>
        <p:spPr>
          <a:xfrm>
            <a:off x="5248575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35376F-9D09-D84C-8714-11E8F60C86F6}"/>
              </a:ext>
            </a:extLst>
          </p:cNvPr>
          <p:cNvCxnSpPr/>
          <p:nvPr/>
        </p:nvCxnSpPr>
        <p:spPr>
          <a:xfrm>
            <a:off x="5248575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D5BA42-B7F5-3E47-97C0-5540C2BA4451}"/>
              </a:ext>
            </a:extLst>
          </p:cNvPr>
          <p:cNvCxnSpPr/>
          <p:nvPr/>
        </p:nvCxnSpPr>
        <p:spPr>
          <a:xfrm flipV="1">
            <a:off x="6236547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41F3050-FACD-3040-87B4-708DFE38F18E}"/>
              </a:ext>
            </a:extLst>
          </p:cNvPr>
          <p:cNvCxnSpPr/>
          <p:nvPr/>
        </p:nvCxnSpPr>
        <p:spPr>
          <a:xfrm flipV="1">
            <a:off x="6236547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08871B-158C-BA4A-819B-19C0A75B5322}"/>
              </a:ext>
            </a:extLst>
          </p:cNvPr>
          <p:cNvCxnSpPr/>
          <p:nvPr/>
        </p:nvCxnSpPr>
        <p:spPr>
          <a:xfrm flipV="1">
            <a:off x="6236547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0409A1-CB1C-B749-9625-DDA465249C0F}"/>
              </a:ext>
            </a:extLst>
          </p:cNvPr>
          <p:cNvCxnSpPr>
            <a:cxnSpLocks/>
          </p:cNvCxnSpPr>
          <p:nvPr/>
        </p:nvCxnSpPr>
        <p:spPr>
          <a:xfrm>
            <a:off x="5248575" y="2940869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61788A-7E80-E642-9C45-4D98D282CBB0}"/>
              </a:ext>
            </a:extLst>
          </p:cNvPr>
          <p:cNvCxnSpPr>
            <a:cxnSpLocks/>
          </p:cNvCxnSpPr>
          <p:nvPr/>
        </p:nvCxnSpPr>
        <p:spPr>
          <a:xfrm flipV="1">
            <a:off x="6220781" y="2940869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634D260-538E-2243-9AB0-B931A9627891}"/>
              </a:ext>
            </a:extLst>
          </p:cNvPr>
          <p:cNvSpPr/>
          <p:nvPr/>
        </p:nvSpPr>
        <p:spPr>
          <a:xfrm>
            <a:off x="4723057" y="2926097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F4A208-8496-544C-8FC2-51EBD2EBDEC1}"/>
              </a:ext>
            </a:extLst>
          </p:cNvPr>
          <p:cNvSpPr/>
          <p:nvPr/>
        </p:nvSpPr>
        <p:spPr>
          <a:xfrm>
            <a:off x="7303770" y="314724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FC367D-7519-C247-922C-8D1A09E17E32}"/>
              </a:ext>
            </a:extLst>
          </p:cNvPr>
          <p:cNvSpPr/>
          <p:nvPr/>
        </p:nvSpPr>
        <p:spPr>
          <a:xfrm>
            <a:off x="7303770" y="395540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1AFDDA-CB54-3B47-925A-0D2C97974D67}"/>
              </a:ext>
            </a:extLst>
          </p:cNvPr>
          <p:cNvSpPr/>
          <p:nvPr/>
        </p:nvSpPr>
        <p:spPr>
          <a:xfrm>
            <a:off x="7303770" y="476356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26FD3F-4C7B-C942-9F3F-A4AB77506EEA}"/>
              </a:ext>
            </a:extLst>
          </p:cNvPr>
          <p:cNvSpPr/>
          <p:nvPr/>
        </p:nvSpPr>
        <p:spPr>
          <a:xfrm>
            <a:off x="7303770" y="557172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153C315-9628-FB4A-B644-5D8DA0884A10}"/>
              </a:ext>
            </a:extLst>
          </p:cNvPr>
          <p:cNvCxnSpPr/>
          <p:nvPr/>
        </p:nvCxnSpPr>
        <p:spPr>
          <a:xfrm>
            <a:off x="7691375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099C1E-8EB4-E441-A3F1-594A2556A83C}"/>
              </a:ext>
            </a:extLst>
          </p:cNvPr>
          <p:cNvCxnSpPr/>
          <p:nvPr/>
        </p:nvCxnSpPr>
        <p:spPr>
          <a:xfrm>
            <a:off x="7691375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27E70B0-CA17-BA48-9E58-4A7546A1E441}"/>
              </a:ext>
            </a:extLst>
          </p:cNvPr>
          <p:cNvCxnSpPr/>
          <p:nvPr/>
        </p:nvCxnSpPr>
        <p:spPr>
          <a:xfrm>
            <a:off x="7691375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E5F93CD-F03D-DD44-99B2-54A249C3FC93}"/>
              </a:ext>
            </a:extLst>
          </p:cNvPr>
          <p:cNvCxnSpPr/>
          <p:nvPr/>
        </p:nvCxnSpPr>
        <p:spPr>
          <a:xfrm flipV="1">
            <a:off x="8679347" y="354265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CBB87E2-E1F3-994A-98A8-BB22ED67A155}"/>
              </a:ext>
            </a:extLst>
          </p:cNvPr>
          <p:cNvCxnSpPr/>
          <p:nvPr/>
        </p:nvCxnSpPr>
        <p:spPr>
          <a:xfrm flipV="1">
            <a:off x="8679347" y="435081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028DA4-5827-4B40-ACA8-15AFDC93CE51}"/>
              </a:ext>
            </a:extLst>
          </p:cNvPr>
          <p:cNvCxnSpPr/>
          <p:nvPr/>
        </p:nvCxnSpPr>
        <p:spPr>
          <a:xfrm flipV="1">
            <a:off x="8679347" y="5158978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EEDA5DD-FB7B-EC44-ACAD-14F31A675ADF}"/>
              </a:ext>
            </a:extLst>
          </p:cNvPr>
          <p:cNvCxnSpPr>
            <a:cxnSpLocks/>
          </p:cNvCxnSpPr>
          <p:nvPr/>
        </p:nvCxnSpPr>
        <p:spPr>
          <a:xfrm>
            <a:off x="7691375" y="2940869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063CC78-BDF5-724F-9212-57F27F880079}"/>
              </a:ext>
            </a:extLst>
          </p:cNvPr>
          <p:cNvCxnSpPr>
            <a:cxnSpLocks/>
          </p:cNvCxnSpPr>
          <p:nvPr/>
        </p:nvCxnSpPr>
        <p:spPr>
          <a:xfrm flipV="1">
            <a:off x="8663581" y="2940869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BF205801-D5E9-8E48-BFDA-151D445E90CF}"/>
              </a:ext>
            </a:extLst>
          </p:cNvPr>
          <p:cNvSpPr/>
          <p:nvPr/>
        </p:nvSpPr>
        <p:spPr>
          <a:xfrm>
            <a:off x="7165857" y="2926097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2181374-1B7D-A14B-92D9-F39B7198FDE4}"/>
              </a:ext>
            </a:extLst>
          </p:cNvPr>
          <p:cNvSpPr/>
          <p:nvPr/>
        </p:nvSpPr>
        <p:spPr>
          <a:xfrm>
            <a:off x="2488932" y="2297142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Mapper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2B9DE30-58FC-2E40-AC79-407DC1B0C85A}"/>
              </a:ext>
            </a:extLst>
          </p:cNvPr>
          <p:cNvCxnSpPr>
            <a:cxnSpLocks/>
          </p:cNvCxnSpPr>
          <p:nvPr/>
        </p:nvCxnSpPr>
        <p:spPr>
          <a:xfrm flipH="1" flipV="1">
            <a:off x="6459749" y="787211"/>
            <a:ext cx="17758" cy="2359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AE3C421-D144-AC43-A2AF-CB94550EF34D}"/>
              </a:ext>
            </a:extLst>
          </p:cNvPr>
          <p:cNvCxnSpPr>
            <a:cxnSpLocks/>
          </p:cNvCxnSpPr>
          <p:nvPr/>
        </p:nvCxnSpPr>
        <p:spPr>
          <a:xfrm flipH="1">
            <a:off x="5248575" y="1917712"/>
            <a:ext cx="197707" cy="101080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0C92D511-93CB-A944-A79D-18D64DCBEAD9}"/>
              </a:ext>
            </a:extLst>
          </p:cNvPr>
          <p:cNvCxnSpPr/>
          <p:nvPr/>
        </p:nvCxnSpPr>
        <p:spPr>
          <a:xfrm flipV="1">
            <a:off x="6220781" y="1917712"/>
            <a:ext cx="238968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6AEFC1F-C48B-1244-B92D-DC7AE386DC25}"/>
              </a:ext>
            </a:extLst>
          </p:cNvPr>
          <p:cNvCxnSpPr/>
          <p:nvPr/>
        </p:nvCxnSpPr>
        <p:spPr>
          <a:xfrm>
            <a:off x="5446282" y="1902940"/>
            <a:ext cx="2245093" cy="102315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06DB80B9-65AA-274F-9A20-F1D3136F5015}"/>
              </a:ext>
            </a:extLst>
          </p:cNvPr>
          <p:cNvCxnSpPr>
            <a:endCxn id="49" idx="3"/>
          </p:cNvCxnSpPr>
          <p:nvPr/>
        </p:nvCxnSpPr>
        <p:spPr>
          <a:xfrm flipH="1">
            <a:off x="4354802" y="1902940"/>
            <a:ext cx="1091480" cy="591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06F8AF-9CB6-1B41-8155-F2BD5C4B6608}"/>
              </a:ext>
            </a:extLst>
          </p:cNvPr>
          <p:cNvCxnSpPr/>
          <p:nvPr/>
        </p:nvCxnSpPr>
        <p:spPr>
          <a:xfrm flipH="1" flipV="1">
            <a:off x="6459749" y="1917712"/>
            <a:ext cx="2203832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2D67B7A-3E69-184E-BDC9-72091FC83A35}"/>
              </a:ext>
            </a:extLst>
          </p:cNvPr>
          <p:cNvSpPr txBox="1"/>
          <p:nvPr/>
        </p:nvSpPr>
        <p:spPr>
          <a:xfrm>
            <a:off x="7780640" y="1993130"/>
            <a:ext cx="1692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WebApplication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9BEBCC-FB34-B146-966D-47564DC11077}"/>
              </a:ext>
            </a:extLst>
          </p:cNvPr>
          <p:cNvSpPr/>
          <p:nvPr/>
        </p:nvSpPr>
        <p:spPr>
          <a:xfrm>
            <a:off x="1252152" y="1023197"/>
            <a:ext cx="9687697" cy="56494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5157FE-DA14-C44F-9350-4062C72759A2}"/>
              </a:ext>
            </a:extLst>
          </p:cNvPr>
          <p:cNvSpPr/>
          <p:nvPr/>
        </p:nvSpPr>
        <p:spPr>
          <a:xfrm>
            <a:off x="2170671" y="1905355"/>
            <a:ext cx="7562335" cy="46214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698FE39-BAA8-3F47-AFCE-EE007F09E3A9}"/>
              </a:ext>
            </a:extLst>
          </p:cNvPr>
          <p:cNvCxnSpPr>
            <a:cxnSpLocks/>
          </p:cNvCxnSpPr>
          <p:nvPr/>
        </p:nvCxnSpPr>
        <p:spPr>
          <a:xfrm flipH="1">
            <a:off x="5446281" y="982497"/>
            <a:ext cx="5334" cy="90567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4252F34-6F10-444C-A842-71AE98B66310}"/>
              </a:ext>
            </a:extLst>
          </p:cNvPr>
          <p:cNvCxnSpPr>
            <a:cxnSpLocks/>
          </p:cNvCxnSpPr>
          <p:nvPr/>
        </p:nvCxnSpPr>
        <p:spPr>
          <a:xfrm flipV="1">
            <a:off x="6459749" y="1035422"/>
            <a:ext cx="17758" cy="879876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33919D34-DDAC-0946-A052-D76840E4A624}"/>
              </a:ext>
            </a:extLst>
          </p:cNvPr>
          <p:cNvSpPr/>
          <p:nvPr/>
        </p:nvSpPr>
        <p:spPr>
          <a:xfrm>
            <a:off x="1252152" y="345989"/>
            <a:ext cx="9687696" cy="4412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7D732C5-2E50-DD44-995C-1F1F4B3C93A0}"/>
              </a:ext>
            </a:extLst>
          </p:cNvPr>
          <p:cNvSpPr txBox="1"/>
          <p:nvPr/>
        </p:nvSpPr>
        <p:spPr>
          <a:xfrm>
            <a:off x="8627839" y="1060163"/>
            <a:ext cx="232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WebApplicationServer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71855F-A2D2-DE42-B1E3-6D5E2FA41AE1}"/>
              </a:ext>
            </a:extLst>
          </p:cNvPr>
          <p:cNvSpPr txBox="1"/>
          <p:nvPr/>
        </p:nvSpPr>
        <p:spPr>
          <a:xfrm>
            <a:off x="5329128" y="385005"/>
            <a:ext cx="232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HTTP Server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ED230698-7D09-094A-9D2E-30C3DCEFDE81}"/>
              </a:ext>
            </a:extLst>
          </p:cNvPr>
          <p:cNvCxnSpPr>
            <a:cxnSpLocks/>
          </p:cNvCxnSpPr>
          <p:nvPr/>
        </p:nvCxnSpPr>
        <p:spPr>
          <a:xfrm>
            <a:off x="5407459" y="80817"/>
            <a:ext cx="0" cy="255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F10FCC3A-999D-2748-8072-75B2DE144D6D}"/>
              </a:ext>
            </a:extLst>
          </p:cNvPr>
          <p:cNvCxnSpPr>
            <a:cxnSpLocks/>
          </p:cNvCxnSpPr>
          <p:nvPr/>
        </p:nvCxnSpPr>
        <p:spPr>
          <a:xfrm>
            <a:off x="5431031" y="787567"/>
            <a:ext cx="0" cy="255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BBF13D1-4170-CA4A-9E9D-EDBC50033512}"/>
              </a:ext>
            </a:extLst>
          </p:cNvPr>
          <p:cNvCxnSpPr>
            <a:cxnSpLocks/>
          </p:cNvCxnSpPr>
          <p:nvPr/>
        </p:nvCxnSpPr>
        <p:spPr>
          <a:xfrm flipH="1" flipV="1">
            <a:off x="6430069" y="121145"/>
            <a:ext cx="17758" cy="2359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841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14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Manfred Riem</dc:creator>
  <cp:lastModifiedBy>Manfred Riem</cp:lastModifiedBy>
  <cp:revision>11</cp:revision>
  <dcterms:created xsi:type="dcterms:W3CDTF">2020-02-23T01:11:52Z</dcterms:created>
  <dcterms:modified xsi:type="dcterms:W3CDTF">2020-03-02T17:45:09Z</dcterms:modified>
</cp:coreProperties>
</file>